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309" r:id="rId2"/>
  </p:sldIdLst>
  <p:sldSz cx="12192000" cy="6858000"/>
  <p:notesSz cx="6858000" cy="9144000"/>
  <p:embeddedFontLst>
    <p:embeddedFont>
      <p:font typeface="宋体" panose="02010600030101010101" pitchFamily="2" charset="-122"/>
      <p:regular r:id="rId4"/>
    </p:embeddedFont>
    <p:embeddedFont>
      <p:font typeface="Wingdings 2" panose="05020102010507070707" pitchFamily="18" charset="2"/>
      <p:regular r:id="rId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008A"/>
    <a:srgbClr val="FC7E7E"/>
    <a:srgbClr val="FF0000"/>
    <a:srgbClr val="FFACAC"/>
    <a:srgbClr val="150264"/>
    <a:srgbClr val="0F007B"/>
    <a:srgbClr val="0E007B"/>
    <a:srgbClr val="FFFFFF"/>
    <a:srgbClr val="BCB3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0000" autoAdjust="0"/>
  </p:normalViewPr>
  <p:slideViewPr>
    <p:cSldViewPr snapToGrid="0">
      <p:cViewPr varScale="1">
        <p:scale>
          <a:sx n="73" d="100"/>
          <a:sy n="73" d="100"/>
        </p:scale>
        <p:origin x="994" y="48"/>
      </p:cViewPr>
      <p:guideLst>
        <p:guide orient="horz" pos="2160"/>
        <p:guide pos="384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2.fntdata"/><Relationship Id="rId4" Type="http://schemas.openxmlformats.org/officeDocument/2006/relationships/font" Target="fonts/font1.fntdata"/><Relationship Id="rId9" Type="http://schemas.openxmlformats.org/officeDocument/2006/relationships/tableStyles" Target="tableStyle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56E9EB67-D471-4AAA-966B-82A8A9DB4982}" type="datetimeFigureOut">
              <a:rPr lang="zh-CN" altLang="en-US" smtClean="0"/>
              <a:pPr/>
              <a:t>2022/4/18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62307351-DFF5-46A5-8276-46FD1071D81A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9150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307351-DFF5-46A5-8276-46FD1071D81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15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5C45-5C52-4C68-8A9A-392A972BD591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213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>
                <a:latin typeface="宋体" panose="02010600030101010101" pitchFamily="2" charset="-122"/>
              </a:defRPr>
            </a:lvl1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4C213-9E09-4481-A09C-BF03A92B78A3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856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DC10-F42B-4B58-82D1-E93AE09CD4BB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893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5886-D12C-489D-9CFB-CF697FDAC6E2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572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1ED89-84C7-4A39-9302-3C881F2B92FB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562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7F90C-957C-4822-B486-3774C39B52CF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968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573E9-B82E-43C3-9D1F-EAFC4D76D7F5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883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AC6D-3722-4288-9D55-C65D5FAD7E20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29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CC333-42F9-4EC2-B143-20D16058D15C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439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F8F13-C142-49EA-8301-2A03599C16EC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076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3718-44B2-4C5B-9FB1-5A8409CF03C2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081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CEBB-D54D-4244-833A-DBC581B1330E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109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72CDA-107B-4961-89E3-2F0F7BF64442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032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5DC960B7-8392-4455-B051-5ABD69C3E053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383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  <a:latin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  <a:latin typeface="宋体" panose="02010600030101010101" pitchFamily="2" charset="-122"/>
              </a:defRPr>
            </a:lvl1pPr>
          </a:lstStyle>
          <a:p>
            <a:fld id="{5CA0DA82-5E29-457E-9AC2-3BBDB2EF9DF0}" type="datetime1">
              <a:rPr lang="zh-CN" altLang="en-US" smtClean="0"/>
              <a:t>2022/4/18</a:t>
            </a:fld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  <a:latin typeface="宋体" panose="02010600030101010101" pitchFamily="2" charset="-122"/>
              </a:defRPr>
            </a:lvl1pPr>
          </a:lstStyle>
          <a:p>
            <a:fld id="{B9DE70C3-2CAA-4C8C-8B82-D83E0E054D4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7732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宋体" panose="02010600030101010101" pitchFamily="2" charset="-122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Analysis &amp; Structure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任意多边形 74"/>
          <p:cNvSpPr/>
          <p:nvPr/>
        </p:nvSpPr>
        <p:spPr>
          <a:xfrm>
            <a:off x="7553218" y="4762500"/>
            <a:ext cx="343007" cy="219075"/>
          </a:xfrm>
          <a:custGeom>
            <a:avLst/>
            <a:gdLst>
              <a:gd name="connsiteX0" fmla="*/ 148697 w 343007"/>
              <a:gd name="connsiteY0" fmla="*/ 0 h 219075"/>
              <a:gd name="connsiteX1" fmla="*/ 139172 w 343007"/>
              <a:gd name="connsiteY1" fmla="*/ 1905 h 219075"/>
              <a:gd name="connsiteX2" fmla="*/ 110597 w 343007"/>
              <a:gd name="connsiteY2" fmla="*/ 3810 h 219075"/>
              <a:gd name="connsiteX3" fmla="*/ 99167 w 343007"/>
              <a:gd name="connsiteY3" fmla="*/ 11430 h 219075"/>
              <a:gd name="connsiteX4" fmla="*/ 93452 w 343007"/>
              <a:gd name="connsiteY4" fmla="*/ 15240 h 219075"/>
              <a:gd name="connsiteX5" fmla="*/ 70592 w 343007"/>
              <a:gd name="connsiteY5" fmla="*/ 17145 h 219075"/>
              <a:gd name="connsiteX6" fmla="*/ 59162 w 343007"/>
              <a:gd name="connsiteY6" fmla="*/ 20955 h 219075"/>
              <a:gd name="connsiteX7" fmla="*/ 53447 w 343007"/>
              <a:gd name="connsiteY7" fmla="*/ 22860 h 219075"/>
              <a:gd name="connsiteX8" fmla="*/ 43922 w 343007"/>
              <a:gd name="connsiteY8" fmla="*/ 24765 h 219075"/>
              <a:gd name="connsiteX9" fmla="*/ 32492 w 343007"/>
              <a:gd name="connsiteY9" fmla="*/ 28575 h 219075"/>
              <a:gd name="connsiteX10" fmla="*/ 26777 w 343007"/>
              <a:gd name="connsiteY10" fmla="*/ 32385 h 219075"/>
              <a:gd name="connsiteX11" fmla="*/ 15347 w 343007"/>
              <a:gd name="connsiteY11" fmla="*/ 36195 h 219075"/>
              <a:gd name="connsiteX12" fmla="*/ 3917 w 343007"/>
              <a:gd name="connsiteY12" fmla="*/ 43815 h 219075"/>
              <a:gd name="connsiteX13" fmla="*/ 107 w 343007"/>
              <a:gd name="connsiteY13" fmla="*/ 49530 h 219075"/>
              <a:gd name="connsiteX14" fmla="*/ 2012 w 343007"/>
              <a:gd name="connsiteY14" fmla="*/ 72390 h 219075"/>
              <a:gd name="connsiteX15" fmla="*/ 3917 w 343007"/>
              <a:gd name="connsiteY15" fmla="*/ 78105 h 219075"/>
              <a:gd name="connsiteX16" fmla="*/ 30587 w 343007"/>
              <a:gd name="connsiteY16" fmla="*/ 112395 h 219075"/>
              <a:gd name="connsiteX17" fmla="*/ 53447 w 343007"/>
              <a:gd name="connsiteY17" fmla="*/ 135255 h 219075"/>
              <a:gd name="connsiteX18" fmla="*/ 62972 w 343007"/>
              <a:gd name="connsiteY18" fmla="*/ 144780 h 219075"/>
              <a:gd name="connsiteX19" fmla="*/ 72497 w 343007"/>
              <a:gd name="connsiteY19" fmla="*/ 156210 h 219075"/>
              <a:gd name="connsiteX20" fmla="*/ 102977 w 343007"/>
              <a:gd name="connsiteY20" fmla="*/ 182880 h 219075"/>
              <a:gd name="connsiteX21" fmla="*/ 120122 w 343007"/>
              <a:gd name="connsiteY21" fmla="*/ 200025 h 219075"/>
              <a:gd name="connsiteX22" fmla="*/ 131552 w 343007"/>
              <a:gd name="connsiteY22" fmla="*/ 211455 h 219075"/>
              <a:gd name="connsiteX23" fmla="*/ 137267 w 343007"/>
              <a:gd name="connsiteY23" fmla="*/ 217170 h 219075"/>
              <a:gd name="connsiteX24" fmla="*/ 144887 w 343007"/>
              <a:gd name="connsiteY24" fmla="*/ 219075 h 219075"/>
              <a:gd name="connsiteX25" fmla="*/ 202037 w 343007"/>
              <a:gd name="connsiteY25" fmla="*/ 217170 h 219075"/>
              <a:gd name="connsiteX26" fmla="*/ 215372 w 343007"/>
              <a:gd name="connsiteY26" fmla="*/ 215265 h 219075"/>
              <a:gd name="connsiteX27" fmla="*/ 224897 w 343007"/>
              <a:gd name="connsiteY27" fmla="*/ 211455 h 219075"/>
              <a:gd name="connsiteX28" fmla="*/ 242042 w 343007"/>
              <a:gd name="connsiteY28" fmla="*/ 205740 h 219075"/>
              <a:gd name="connsiteX29" fmla="*/ 261092 w 343007"/>
              <a:gd name="connsiteY29" fmla="*/ 201930 h 219075"/>
              <a:gd name="connsiteX30" fmla="*/ 276332 w 343007"/>
              <a:gd name="connsiteY30" fmla="*/ 194310 h 219075"/>
              <a:gd name="connsiteX31" fmla="*/ 291572 w 343007"/>
              <a:gd name="connsiteY31" fmla="*/ 186690 h 219075"/>
              <a:gd name="connsiteX32" fmla="*/ 312527 w 343007"/>
              <a:gd name="connsiteY32" fmla="*/ 167640 h 219075"/>
              <a:gd name="connsiteX33" fmla="*/ 318242 w 343007"/>
              <a:gd name="connsiteY33" fmla="*/ 161925 h 219075"/>
              <a:gd name="connsiteX34" fmla="*/ 323957 w 343007"/>
              <a:gd name="connsiteY34" fmla="*/ 150495 h 219075"/>
              <a:gd name="connsiteX35" fmla="*/ 335387 w 343007"/>
              <a:gd name="connsiteY35" fmla="*/ 133350 h 219075"/>
              <a:gd name="connsiteX36" fmla="*/ 339197 w 343007"/>
              <a:gd name="connsiteY36" fmla="*/ 123825 h 219075"/>
              <a:gd name="connsiteX37" fmla="*/ 341102 w 343007"/>
              <a:gd name="connsiteY37" fmla="*/ 116205 h 219075"/>
              <a:gd name="connsiteX38" fmla="*/ 343007 w 343007"/>
              <a:gd name="connsiteY38" fmla="*/ 110490 h 219075"/>
              <a:gd name="connsiteX39" fmla="*/ 339197 w 343007"/>
              <a:gd name="connsiteY39" fmla="*/ 93345 h 219075"/>
              <a:gd name="connsiteX40" fmla="*/ 337292 w 343007"/>
              <a:gd name="connsiteY40" fmla="*/ 85725 h 219075"/>
              <a:gd name="connsiteX41" fmla="*/ 308717 w 343007"/>
              <a:gd name="connsiteY41" fmla="*/ 53340 h 219075"/>
              <a:gd name="connsiteX42" fmla="*/ 280142 w 343007"/>
              <a:gd name="connsiteY42" fmla="*/ 34290 h 219075"/>
              <a:gd name="connsiteX43" fmla="*/ 261092 w 343007"/>
              <a:gd name="connsiteY43" fmla="*/ 24765 h 219075"/>
              <a:gd name="connsiteX44" fmla="*/ 247757 w 343007"/>
              <a:gd name="connsiteY44" fmla="*/ 22860 h 219075"/>
              <a:gd name="connsiteX45" fmla="*/ 228707 w 343007"/>
              <a:gd name="connsiteY45" fmla="*/ 15240 h 219075"/>
              <a:gd name="connsiteX46" fmla="*/ 219182 w 343007"/>
              <a:gd name="connsiteY46" fmla="*/ 13335 h 219075"/>
              <a:gd name="connsiteX47" fmla="*/ 171557 w 343007"/>
              <a:gd name="connsiteY47" fmla="*/ 9525 h 219075"/>
              <a:gd name="connsiteX48" fmla="*/ 160127 w 343007"/>
              <a:gd name="connsiteY48" fmla="*/ 5715 h 219075"/>
              <a:gd name="connsiteX49" fmla="*/ 148697 w 343007"/>
              <a:gd name="connsiteY49" fmla="*/ 0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343007" h="219075">
                <a:moveTo>
                  <a:pt x="148697" y="0"/>
                </a:moveTo>
                <a:cubicBezTo>
                  <a:pt x="145522" y="635"/>
                  <a:pt x="142394" y="1583"/>
                  <a:pt x="139172" y="1905"/>
                </a:cubicBezTo>
                <a:cubicBezTo>
                  <a:pt x="129673" y="2855"/>
                  <a:pt x="119884" y="1599"/>
                  <a:pt x="110597" y="3810"/>
                </a:cubicBezTo>
                <a:cubicBezTo>
                  <a:pt x="106142" y="4871"/>
                  <a:pt x="102977" y="8890"/>
                  <a:pt x="99167" y="11430"/>
                </a:cubicBezTo>
                <a:cubicBezTo>
                  <a:pt x="97262" y="12700"/>
                  <a:pt x="95734" y="15050"/>
                  <a:pt x="93452" y="15240"/>
                </a:cubicBezTo>
                <a:lnTo>
                  <a:pt x="70592" y="17145"/>
                </a:lnTo>
                <a:lnTo>
                  <a:pt x="59162" y="20955"/>
                </a:lnTo>
                <a:cubicBezTo>
                  <a:pt x="57257" y="21590"/>
                  <a:pt x="55416" y="22466"/>
                  <a:pt x="53447" y="22860"/>
                </a:cubicBezTo>
                <a:cubicBezTo>
                  <a:pt x="50272" y="23495"/>
                  <a:pt x="47046" y="23913"/>
                  <a:pt x="43922" y="24765"/>
                </a:cubicBezTo>
                <a:cubicBezTo>
                  <a:pt x="40047" y="25822"/>
                  <a:pt x="35834" y="26347"/>
                  <a:pt x="32492" y="28575"/>
                </a:cubicBezTo>
                <a:cubicBezTo>
                  <a:pt x="30587" y="29845"/>
                  <a:pt x="28869" y="31455"/>
                  <a:pt x="26777" y="32385"/>
                </a:cubicBezTo>
                <a:cubicBezTo>
                  <a:pt x="23107" y="34016"/>
                  <a:pt x="18689" y="33967"/>
                  <a:pt x="15347" y="36195"/>
                </a:cubicBezTo>
                <a:lnTo>
                  <a:pt x="3917" y="43815"/>
                </a:lnTo>
                <a:cubicBezTo>
                  <a:pt x="2647" y="45720"/>
                  <a:pt x="259" y="47246"/>
                  <a:pt x="107" y="49530"/>
                </a:cubicBezTo>
                <a:cubicBezTo>
                  <a:pt x="-402" y="57159"/>
                  <a:pt x="1001" y="64811"/>
                  <a:pt x="2012" y="72390"/>
                </a:cubicBezTo>
                <a:cubicBezTo>
                  <a:pt x="2277" y="74380"/>
                  <a:pt x="2942" y="76350"/>
                  <a:pt x="3917" y="78105"/>
                </a:cubicBezTo>
                <a:cubicBezTo>
                  <a:pt x="11503" y="91759"/>
                  <a:pt x="20598" y="99077"/>
                  <a:pt x="30587" y="112395"/>
                </a:cubicBezTo>
                <a:cubicBezTo>
                  <a:pt x="44764" y="131298"/>
                  <a:pt x="36733" y="124113"/>
                  <a:pt x="53447" y="135255"/>
                </a:cubicBezTo>
                <a:cubicBezTo>
                  <a:pt x="63607" y="150495"/>
                  <a:pt x="50272" y="132080"/>
                  <a:pt x="62972" y="144780"/>
                </a:cubicBezTo>
                <a:cubicBezTo>
                  <a:pt x="66479" y="148287"/>
                  <a:pt x="68906" y="152790"/>
                  <a:pt x="72497" y="156210"/>
                </a:cubicBezTo>
                <a:cubicBezTo>
                  <a:pt x="82273" y="165521"/>
                  <a:pt x="93431" y="173334"/>
                  <a:pt x="102977" y="182880"/>
                </a:cubicBezTo>
                <a:cubicBezTo>
                  <a:pt x="108692" y="188595"/>
                  <a:pt x="115273" y="193559"/>
                  <a:pt x="120122" y="200025"/>
                </a:cubicBezTo>
                <a:cubicBezTo>
                  <a:pt x="131074" y="214627"/>
                  <a:pt x="120410" y="202170"/>
                  <a:pt x="131552" y="211455"/>
                </a:cubicBezTo>
                <a:cubicBezTo>
                  <a:pt x="133622" y="213180"/>
                  <a:pt x="134928" y="215833"/>
                  <a:pt x="137267" y="217170"/>
                </a:cubicBezTo>
                <a:cubicBezTo>
                  <a:pt x="139540" y="218469"/>
                  <a:pt x="142347" y="218440"/>
                  <a:pt x="144887" y="219075"/>
                </a:cubicBezTo>
                <a:cubicBezTo>
                  <a:pt x="163937" y="218440"/>
                  <a:pt x="183004" y="218199"/>
                  <a:pt x="202037" y="217170"/>
                </a:cubicBezTo>
                <a:cubicBezTo>
                  <a:pt x="206521" y="216928"/>
                  <a:pt x="211016" y="216354"/>
                  <a:pt x="215372" y="215265"/>
                </a:cubicBezTo>
                <a:cubicBezTo>
                  <a:pt x="218689" y="214436"/>
                  <a:pt x="221677" y="212605"/>
                  <a:pt x="224897" y="211455"/>
                </a:cubicBezTo>
                <a:cubicBezTo>
                  <a:pt x="230570" y="209429"/>
                  <a:pt x="236216" y="207273"/>
                  <a:pt x="242042" y="205740"/>
                </a:cubicBezTo>
                <a:cubicBezTo>
                  <a:pt x="248305" y="204092"/>
                  <a:pt x="254742" y="203200"/>
                  <a:pt x="261092" y="201930"/>
                </a:cubicBezTo>
                <a:cubicBezTo>
                  <a:pt x="274333" y="193103"/>
                  <a:pt x="257691" y="203631"/>
                  <a:pt x="276332" y="194310"/>
                </a:cubicBezTo>
                <a:cubicBezTo>
                  <a:pt x="294327" y="185312"/>
                  <a:pt x="278685" y="190986"/>
                  <a:pt x="291572" y="186690"/>
                </a:cubicBezTo>
                <a:lnTo>
                  <a:pt x="312527" y="167640"/>
                </a:lnTo>
                <a:cubicBezTo>
                  <a:pt x="314501" y="165807"/>
                  <a:pt x="316748" y="164167"/>
                  <a:pt x="318242" y="161925"/>
                </a:cubicBezTo>
                <a:cubicBezTo>
                  <a:pt x="320605" y="158381"/>
                  <a:pt x="321765" y="154148"/>
                  <a:pt x="323957" y="150495"/>
                </a:cubicBezTo>
                <a:cubicBezTo>
                  <a:pt x="327491" y="144605"/>
                  <a:pt x="332836" y="139727"/>
                  <a:pt x="335387" y="133350"/>
                </a:cubicBezTo>
                <a:cubicBezTo>
                  <a:pt x="336657" y="130175"/>
                  <a:pt x="338116" y="127069"/>
                  <a:pt x="339197" y="123825"/>
                </a:cubicBezTo>
                <a:cubicBezTo>
                  <a:pt x="340025" y="121341"/>
                  <a:pt x="340383" y="118722"/>
                  <a:pt x="341102" y="116205"/>
                </a:cubicBezTo>
                <a:cubicBezTo>
                  <a:pt x="341654" y="114274"/>
                  <a:pt x="342372" y="112395"/>
                  <a:pt x="343007" y="110490"/>
                </a:cubicBezTo>
                <a:cubicBezTo>
                  <a:pt x="341737" y="104775"/>
                  <a:pt x="340513" y="99049"/>
                  <a:pt x="339197" y="93345"/>
                </a:cubicBezTo>
                <a:cubicBezTo>
                  <a:pt x="338608" y="90794"/>
                  <a:pt x="338680" y="87945"/>
                  <a:pt x="337292" y="85725"/>
                </a:cubicBezTo>
                <a:cubicBezTo>
                  <a:pt x="328069" y="70967"/>
                  <a:pt x="321790" y="62678"/>
                  <a:pt x="308717" y="53340"/>
                </a:cubicBezTo>
                <a:cubicBezTo>
                  <a:pt x="299402" y="46686"/>
                  <a:pt x="289740" y="40529"/>
                  <a:pt x="280142" y="34290"/>
                </a:cubicBezTo>
                <a:cubicBezTo>
                  <a:pt x="274505" y="30626"/>
                  <a:pt x="267756" y="26431"/>
                  <a:pt x="261092" y="24765"/>
                </a:cubicBezTo>
                <a:cubicBezTo>
                  <a:pt x="256736" y="23676"/>
                  <a:pt x="252202" y="23495"/>
                  <a:pt x="247757" y="22860"/>
                </a:cubicBezTo>
                <a:cubicBezTo>
                  <a:pt x="240984" y="19473"/>
                  <a:pt x="236554" y="16809"/>
                  <a:pt x="228707" y="15240"/>
                </a:cubicBezTo>
                <a:cubicBezTo>
                  <a:pt x="225532" y="14605"/>
                  <a:pt x="222391" y="13763"/>
                  <a:pt x="219182" y="13335"/>
                </a:cubicBezTo>
                <a:cubicBezTo>
                  <a:pt x="204908" y="11432"/>
                  <a:pt x="185147" y="10431"/>
                  <a:pt x="171557" y="9525"/>
                </a:cubicBezTo>
                <a:cubicBezTo>
                  <a:pt x="167747" y="8255"/>
                  <a:pt x="164023" y="6689"/>
                  <a:pt x="160127" y="5715"/>
                </a:cubicBezTo>
                <a:lnTo>
                  <a:pt x="148697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内容占位符 2">
            <a:extLst>
              <a:ext uri="{FF2B5EF4-FFF2-40B4-BE49-F238E27FC236}">
                <a16:creationId xmlns:a16="http://schemas.microsoft.com/office/drawing/2014/main" id="{62FD492B-C3A1-489C-9AA4-584B62D70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0" y="2217150"/>
            <a:ext cx="5201920" cy="5309774"/>
          </a:xfrm>
        </p:spPr>
        <p:txBody>
          <a:bodyPr anchor="t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lang="en-US" altLang="zh-CN" b="1" dirty="0" smtClean="0">
                <a:solidFill>
                  <a:srgbClr val="13009C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What’s new?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p"/>
              <a:defRPr/>
            </a:pPr>
            <a:r>
              <a:rPr lang="en-US" altLang="zh-CN" sz="1800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Unlike conventional math modelling, </a:t>
            </a:r>
            <a:r>
              <a:rPr lang="en-US" altLang="zh-CN" sz="1800" b="1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mathematical analyses </a:t>
            </a:r>
            <a:r>
              <a:rPr lang="en-US" altLang="zh-CN" sz="1800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are included in our model.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p"/>
              <a:defRPr/>
            </a:pPr>
            <a:r>
              <a:rPr kumimoji="0" lang="en-US" altLang="zh-CN" sz="180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This added part is</a:t>
            </a:r>
            <a:r>
              <a:rPr kumimoji="0" lang="en-US" altLang="zh-CN" sz="180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mostly theoretical</a:t>
            </a:r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p"/>
              <a:defRPr/>
            </a:pPr>
            <a:r>
              <a:rPr lang="en-US" altLang="zh-CN" b="1" baseline="0" dirty="0" smtClean="0">
                <a:solidFill>
                  <a:srgbClr val="12008A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What</a:t>
            </a:r>
            <a:r>
              <a:rPr lang="en-US" altLang="zh-CN" b="1" dirty="0" smtClean="0">
                <a:solidFill>
                  <a:srgbClr val="12008A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for?</a:t>
            </a:r>
          </a:p>
          <a:p>
            <a:pPr marL="800100" lvl="1" indent="-342900" defTabSz="914400">
              <a:spcBef>
                <a:spcPts val="0"/>
              </a:spcBef>
              <a:spcAft>
                <a:spcPts val="0"/>
              </a:spcAft>
              <a:buClrTx/>
              <a:buFont typeface="+mj-lt"/>
              <a:buAutoNum type="arabicPeriod"/>
              <a:defRPr/>
            </a:pPr>
            <a:r>
              <a:rPr lang="en-US" altLang="zh-CN" sz="1800" b="1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It makes our logic more coherent, providing stout justifications for the </a:t>
            </a:r>
            <a:r>
              <a:rPr lang="en-US" altLang="zh-CN" sz="1800" b="1" i="1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intuitive</a:t>
            </a:r>
            <a:r>
              <a:rPr lang="en-US" altLang="zh-CN" sz="1800" b="1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-US" altLang="zh-CN" sz="1800" b="1" dirty="0" smtClean="0">
                <a:solidFill>
                  <a:srgbClr val="12008A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notio</a:t>
            </a:r>
            <a:r>
              <a:rPr lang="en-US" altLang="zh-CN" sz="1800" b="1" dirty="0">
                <a:solidFill>
                  <a:srgbClr val="12008A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ns</a:t>
            </a:r>
            <a:r>
              <a:rPr lang="en-US" altLang="zh-CN" sz="1800" b="1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&amp; </a:t>
            </a:r>
            <a:r>
              <a:rPr lang="en-US" altLang="zh-CN" sz="1800" b="1" dirty="0">
                <a:solidFill>
                  <a:srgbClr val="12008A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concepts</a:t>
            </a:r>
            <a:r>
              <a:rPr lang="en-US" altLang="zh-CN" sz="1800" b="1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raised in our model, as well as </a:t>
            </a:r>
            <a:r>
              <a:rPr lang="en-US" altLang="zh-CN" sz="1800" b="1" dirty="0" smtClean="0">
                <a:solidFill>
                  <a:srgbClr val="12008A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the results</a:t>
            </a:r>
            <a:r>
              <a:rPr lang="en-US" altLang="zh-CN" sz="1800" b="1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.</a:t>
            </a:r>
          </a:p>
          <a:p>
            <a:pPr marL="800100" lvl="1" indent="-342900" defTabSz="914400">
              <a:spcBef>
                <a:spcPts val="0"/>
              </a:spcBef>
              <a:spcAft>
                <a:spcPts val="0"/>
              </a:spcAft>
              <a:buClrTx/>
              <a:buFont typeface="+mj-lt"/>
              <a:buAutoNum type="arabicPeriod"/>
              <a:defRPr/>
            </a:pPr>
            <a:r>
              <a:rPr lang="en-US" altLang="zh-CN" sz="1800" b="1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It significantly simplifies tedious calculations, especially during optimization.</a:t>
            </a:r>
          </a:p>
          <a:p>
            <a:pPr marL="800100" lvl="1" indent="-342900" defTabSz="914400">
              <a:spcBef>
                <a:spcPts val="0"/>
              </a:spcBef>
              <a:spcAft>
                <a:spcPts val="0"/>
              </a:spcAft>
              <a:buClrTx/>
              <a:buFont typeface="+mj-lt"/>
              <a:buAutoNum type="arabicPeriod"/>
              <a:defRPr/>
            </a:pPr>
            <a:r>
              <a:rPr lang="en-US" altLang="zh-CN" sz="1800" b="1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It provides plausible strict mathematical explanations for our results.</a:t>
            </a:r>
          </a:p>
          <a:p>
            <a:pPr marL="800100" lvl="1" indent="-342900" defTabSz="914400">
              <a:spcBef>
                <a:spcPts val="0"/>
              </a:spcBef>
              <a:spcAft>
                <a:spcPts val="0"/>
              </a:spcAft>
              <a:buClrTx/>
              <a:buFont typeface="+mj-lt"/>
              <a:buAutoNum type="arabicPeriod"/>
              <a:defRPr/>
            </a:pPr>
            <a:endParaRPr lang="en-US" altLang="zh-CN" sz="1800" b="1" dirty="0" smtClean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5472426" y="2484658"/>
            <a:ext cx="6124915" cy="3605808"/>
            <a:chOff x="361946" y="2687858"/>
            <a:chExt cx="6124915" cy="3605808"/>
          </a:xfrm>
        </p:grpSpPr>
        <p:sp>
          <p:nvSpPr>
            <p:cNvPr id="24" name="文本框 23"/>
            <p:cNvSpPr txBox="1"/>
            <p:nvPr/>
          </p:nvSpPr>
          <p:spPr>
            <a:xfrm>
              <a:off x="1857366" y="5985889"/>
              <a:ext cx="31340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rgbClr val="0F007B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Fig. The structure of our model</a:t>
              </a:r>
              <a:endParaRPr lang="zh-CN" altLang="en-US" sz="1400" b="1" dirty="0">
                <a:solidFill>
                  <a:srgbClr val="0F007B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361946" y="2687858"/>
              <a:ext cx="6124915" cy="3141908"/>
            </a:xfrm>
            <a:custGeom>
              <a:avLst/>
              <a:gdLst>
                <a:gd name="connsiteX0" fmla="*/ 0 w 6124915"/>
                <a:gd name="connsiteY0" fmla="*/ 0 h 3141908"/>
                <a:gd name="connsiteX1" fmla="*/ 2223068 w 6124915"/>
                <a:gd name="connsiteY1" fmla="*/ 0 h 3141908"/>
                <a:gd name="connsiteX2" fmla="*/ 2198899 w 6124915"/>
                <a:gd name="connsiteY2" fmla="*/ 24169 h 3141908"/>
                <a:gd name="connsiteX3" fmla="*/ 2176039 w 6124915"/>
                <a:gd name="connsiteY3" fmla="*/ 54649 h 3141908"/>
                <a:gd name="connsiteX4" fmla="*/ 2153179 w 6124915"/>
                <a:gd name="connsiteY4" fmla="*/ 207049 h 3141908"/>
                <a:gd name="connsiteX5" fmla="*/ 2145559 w 6124915"/>
                <a:gd name="connsiteY5" fmla="*/ 237529 h 3141908"/>
                <a:gd name="connsiteX6" fmla="*/ 2130319 w 6124915"/>
                <a:gd name="connsiteY6" fmla="*/ 283249 h 3141908"/>
                <a:gd name="connsiteX7" fmla="*/ 2137939 w 6124915"/>
                <a:gd name="connsiteY7" fmla="*/ 443269 h 3141908"/>
                <a:gd name="connsiteX8" fmla="*/ 2145559 w 6124915"/>
                <a:gd name="connsiteY8" fmla="*/ 549949 h 3141908"/>
                <a:gd name="connsiteX9" fmla="*/ 2153179 w 6124915"/>
                <a:gd name="connsiteY9" fmla="*/ 588049 h 3141908"/>
                <a:gd name="connsiteX10" fmla="*/ 2176039 w 6124915"/>
                <a:gd name="connsiteY10" fmla="*/ 618529 h 3141908"/>
                <a:gd name="connsiteX11" fmla="*/ 2183659 w 6124915"/>
                <a:gd name="connsiteY11" fmla="*/ 641389 h 3141908"/>
                <a:gd name="connsiteX12" fmla="*/ 2229379 w 6124915"/>
                <a:gd name="connsiteY12" fmla="*/ 702349 h 3141908"/>
                <a:gd name="connsiteX13" fmla="*/ 2244923 w 6124915"/>
                <a:gd name="connsiteY13" fmla="*/ 732339 h 3141908"/>
                <a:gd name="connsiteX14" fmla="*/ 2244377 w 6124915"/>
                <a:gd name="connsiteY14" fmla="*/ 732155 h 3141908"/>
                <a:gd name="connsiteX15" fmla="*/ 2240351 w 6124915"/>
                <a:gd name="connsiteY15" fmla="*/ 727286 h 3141908"/>
                <a:gd name="connsiteX16" fmla="*/ 2243450 w 6124915"/>
                <a:gd name="connsiteY16" fmla="*/ 731843 h 3141908"/>
                <a:gd name="connsiteX17" fmla="*/ 2244377 w 6124915"/>
                <a:gd name="connsiteY17" fmla="*/ 732155 h 3141908"/>
                <a:gd name="connsiteX18" fmla="*/ 2246061 w 6124915"/>
                <a:gd name="connsiteY18" fmla="*/ 734192 h 3141908"/>
                <a:gd name="connsiteX19" fmla="*/ 2290339 w 6124915"/>
                <a:gd name="connsiteY19" fmla="*/ 793789 h 3141908"/>
                <a:gd name="connsiteX20" fmla="*/ 2305579 w 6124915"/>
                <a:gd name="connsiteY20" fmla="*/ 816649 h 3141908"/>
                <a:gd name="connsiteX21" fmla="*/ 2358919 w 6124915"/>
                <a:gd name="connsiteY21" fmla="*/ 869989 h 3141908"/>
                <a:gd name="connsiteX22" fmla="*/ 2389399 w 6124915"/>
                <a:gd name="connsiteY22" fmla="*/ 900469 h 3141908"/>
                <a:gd name="connsiteX23" fmla="*/ 2419879 w 6124915"/>
                <a:gd name="connsiteY23" fmla="*/ 930949 h 3141908"/>
                <a:gd name="connsiteX24" fmla="*/ 2450359 w 6124915"/>
                <a:gd name="connsiteY24" fmla="*/ 946189 h 3141908"/>
                <a:gd name="connsiteX25" fmla="*/ 2473219 w 6124915"/>
                <a:gd name="connsiteY25" fmla="*/ 961429 h 3141908"/>
                <a:gd name="connsiteX26" fmla="*/ 2496079 w 6124915"/>
                <a:gd name="connsiteY26" fmla="*/ 969049 h 3141908"/>
                <a:gd name="connsiteX27" fmla="*/ 2541799 w 6124915"/>
                <a:gd name="connsiteY27" fmla="*/ 999529 h 3141908"/>
                <a:gd name="connsiteX28" fmla="*/ 2595139 w 6124915"/>
                <a:gd name="connsiteY28" fmla="*/ 1037629 h 3141908"/>
                <a:gd name="connsiteX29" fmla="*/ 2640859 w 6124915"/>
                <a:gd name="connsiteY29" fmla="*/ 1060489 h 3141908"/>
                <a:gd name="connsiteX30" fmla="*/ 2678959 w 6124915"/>
                <a:gd name="connsiteY30" fmla="*/ 1075729 h 3141908"/>
                <a:gd name="connsiteX31" fmla="*/ 2701819 w 6124915"/>
                <a:gd name="connsiteY31" fmla="*/ 1090969 h 3141908"/>
                <a:gd name="connsiteX32" fmla="*/ 2823739 w 6124915"/>
                <a:gd name="connsiteY32" fmla="*/ 1151929 h 3141908"/>
                <a:gd name="connsiteX33" fmla="*/ 2877079 w 6124915"/>
                <a:gd name="connsiteY33" fmla="*/ 1174789 h 3141908"/>
                <a:gd name="connsiteX34" fmla="*/ 2899939 w 6124915"/>
                <a:gd name="connsiteY34" fmla="*/ 1182409 h 3141908"/>
                <a:gd name="connsiteX35" fmla="*/ 2938039 w 6124915"/>
                <a:gd name="connsiteY35" fmla="*/ 1197649 h 3141908"/>
                <a:gd name="connsiteX36" fmla="*/ 2968519 w 6124915"/>
                <a:gd name="connsiteY36" fmla="*/ 1212889 h 3141908"/>
                <a:gd name="connsiteX37" fmla="*/ 3059959 w 6124915"/>
                <a:gd name="connsiteY37" fmla="*/ 1243369 h 3141908"/>
                <a:gd name="connsiteX38" fmla="*/ 3120919 w 6124915"/>
                <a:gd name="connsiteY38" fmla="*/ 1266229 h 3141908"/>
                <a:gd name="connsiteX39" fmla="*/ 3181879 w 6124915"/>
                <a:gd name="connsiteY39" fmla="*/ 1281469 h 3141908"/>
                <a:gd name="connsiteX40" fmla="*/ 3341899 w 6124915"/>
                <a:gd name="connsiteY40" fmla="*/ 1296709 h 3141908"/>
                <a:gd name="connsiteX41" fmla="*/ 3425719 w 6124915"/>
                <a:gd name="connsiteY41" fmla="*/ 1311949 h 3141908"/>
                <a:gd name="connsiteX42" fmla="*/ 3555259 w 6124915"/>
                <a:gd name="connsiteY42" fmla="*/ 1334809 h 3141908"/>
                <a:gd name="connsiteX43" fmla="*/ 3844819 w 6124915"/>
                <a:gd name="connsiteY43" fmla="*/ 1311949 h 3141908"/>
                <a:gd name="connsiteX44" fmla="*/ 3867679 w 6124915"/>
                <a:gd name="connsiteY44" fmla="*/ 1304329 h 3141908"/>
                <a:gd name="connsiteX45" fmla="*/ 3989599 w 6124915"/>
                <a:gd name="connsiteY45" fmla="*/ 1243369 h 3141908"/>
                <a:gd name="connsiteX46" fmla="*/ 4050559 w 6124915"/>
                <a:gd name="connsiteY46" fmla="*/ 1212889 h 3141908"/>
                <a:gd name="connsiteX47" fmla="*/ 4134379 w 6124915"/>
                <a:gd name="connsiteY47" fmla="*/ 1174789 h 3141908"/>
                <a:gd name="connsiteX48" fmla="*/ 4164859 w 6124915"/>
                <a:gd name="connsiteY48" fmla="*/ 1167169 h 3141908"/>
                <a:gd name="connsiteX49" fmla="*/ 4309639 w 6124915"/>
                <a:gd name="connsiteY49" fmla="*/ 1090969 h 3141908"/>
                <a:gd name="connsiteX50" fmla="*/ 4416319 w 6124915"/>
                <a:gd name="connsiteY50" fmla="*/ 1030009 h 3141908"/>
                <a:gd name="connsiteX51" fmla="*/ 4469659 w 6124915"/>
                <a:gd name="connsiteY51" fmla="*/ 1022389 h 3141908"/>
                <a:gd name="connsiteX52" fmla="*/ 4501889 w 6124915"/>
                <a:gd name="connsiteY52" fmla="*/ 1016350 h 3141908"/>
                <a:gd name="connsiteX53" fmla="*/ 4506753 w 6124915"/>
                <a:gd name="connsiteY53" fmla="*/ 1014647 h 3141908"/>
                <a:gd name="connsiteX54" fmla="*/ 4509696 w 6124915"/>
                <a:gd name="connsiteY54" fmla="*/ 1014686 h 3141908"/>
                <a:gd name="connsiteX55" fmla="*/ 4683019 w 6124915"/>
                <a:gd name="connsiteY55" fmla="*/ 1007149 h 3141908"/>
                <a:gd name="connsiteX56" fmla="*/ 4919239 w 6124915"/>
                <a:gd name="connsiteY56" fmla="*/ 991909 h 3141908"/>
                <a:gd name="connsiteX57" fmla="*/ 5140219 w 6124915"/>
                <a:gd name="connsiteY57" fmla="*/ 1007149 h 3141908"/>
                <a:gd name="connsiteX58" fmla="*/ 5239279 w 6124915"/>
                <a:gd name="connsiteY58" fmla="*/ 1022389 h 3141908"/>
                <a:gd name="connsiteX59" fmla="*/ 5292619 w 6124915"/>
                <a:gd name="connsiteY59" fmla="*/ 1037629 h 3141908"/>
                <a:gd name="connsiteX60" fmla="*/ 5330719 w 6124915"/>
                <a:gd name="connsiteY60" fmla="*/ 1045249 h 3141908"/>
                <a:gd name="connsiteX61" fmla="*/ 5475499 w 6124915"/>
                <a:gd name="connsiteY61" fmla="*/ 1060489 h 3141908"/>
                <a:gd name="connsiteX62" fmla="*/ 5544079 w 6124915"/>
                <a:gd name="connsiteY62" fmla="*/ 1075729 h 3141908"/>
                <a:gd name="connsiteX63" fmla="*/ 5566939 w 6124915"/>
                <a:gd name="connsiteY63" fmla="*/ 1083349 h 3141908"/>
                <a:gd name="connsiteX64" fmla="*/ 5612659 w 6124915"/>
                <a:gd name="connsiteY64" fmla="*/ 1090969 h 3141908"/>
                <a:gd name="connsiteX65" fmla="*/ 5665999 w 6124915"/>
                <a:gd name="connsiteY65" fmla="*/ 1106209 h 3141908"/>
                <a:gd name="connsiteX66" fmla="*/ 5757439 w 6124915"/>
                <a:gd name="connsiteY66" fmla="*/ 1121449 h 3141908"/>
                <a:gd name="connsiteX67" fmla="*/ 5826019 w 6124915"/>
                <a:gd name="connsiteY67" fmla="*/ 1144309 h 3141908"/>
                <a:gd name="connsiteX68" fmla="*/ 5879359 w 6124915"/>
                <a:gd name="connsiteY68" fmla="*/ 1167169 h 3141908"/>
                <a:gd name="connsiteX69" fmla="*/ 5932699 w 6124915"/>
                <a:gd name="connsiteY69" fmla="*/ 1205269 h 3141908"/>
                <a:gd name="connsiteX70" fmla="*/ 5978419 w 6124915"/>
                <a:gd name="connsiteY70" fmla="*/ 1228129 h 3141908"/>
                <a:gd name="connsiteX71" fmla="*/ 6039379 w 6124915"/>
                <a:gd name="connsiteY71" fmla="*/ 1304329 h 3141908"/>
                <a:gd name="connsiteX72" fmla="*/ 6100339 w 6124915"/>
                <a:gd name="connsiteY72" fmla="*/ 1380529 h 3141908"/>
                <a:gd name="connsiteX73" fmla="*/ 6124915 w 6124915"/>
                <a:gd name="connsiteY73" fmla="*/ 1411249 h 3141908"/>
                <a:gd name="connsiteX74" fmla="*/ 6124915 w 6124915"/>
                <a:gd name="connsiteY74" fmla="*/ 1714575 h 3141908"/>
                <a:gd name="connsiteX75" fmla="*/ 6123199 w 6124915"/>
                <a:gd name="connsiteY75" fmla="*/ 1715809 h 3141908"/>
                <a:gd name="connsiteX76" fmla="*/ 6069859 w 6124915"/>
                <a:gd name="connsiteY76" fmla="*/ 1753909 h 3141908"/>
                <a:gd name="connsiteX77" fmla="*/ 6054619 w 6124915"/>
                <a:gd name="connsiteY77" fmla="*/ 1776769 h 3141908"/>
                <a:gd name="connsiteX78" fmla="*/ 6001279 w 6124915"/>
                <a:gd name="connsiteY78" fmla="*/ 1807249 h 3141908"/>
                <a:gd name="connsiteX79" fmla="*/ 5970799 w 6124915"/>
                <a:gd name="connsiteY79" fmla="*/ 1830109 h 3141908"/>
                <a:gd name="connsiteX80" fmla="*/ 5947939 w 6124915"/>
                <a:gd name="connsiteY80" fmla="*/ 1845349 h 3141908"/>
                <a:gd name="connsiteX81" fmla="*/ 5932699 w 6124915"/>
                <a:gd name="connsiteY81" fmla="*/ 1868209 h 3141908"/>
                <a:gd name="connsiteX82" fmla="*/ 5902219 w 6124915"/>
                <a:gd name="connsiteY82" fmla="*/ 1891069 h 3141908"/>
                <a:gd name="connsiteX83" fmla="*/ 5886979 w 6124915"/>
                <a:gd name="connsiteY83" fmla="*/ 1936789 h 3141908"/>
                <a:gd name="connsiteX84" fmla="*/ 5879359 w 6124915"/>
                <a:gd name="connsiteY84" fmla="*/ 1959649 h 3141908"/>
                <a:gd name="connsiteX85" fmla="*/ 5894599 w 6124915"/>
                <a:gd name="connsiteY85" fmla="*/ 2005369 h 3141908"/>
                <a:gd name="connsiteX86" fmla="*/ 5908606 w 6124915"/>
                <a:gd name="connsiteY86" fmla="*/ 2017993 h 3141908"/>
                <a:gd name="connsiteX87" fmla="*/ 5923024 w 6124915"/>
                <a:gd name="connsiteY87" fmla="*/ 2026952 h 3141908"/>
                <a:gd name="connsiteX88" fmla="*/ 5906629 w 6124915"/>
                <a:gd name="connsiteY88" fmla="*/ 2025578 h 3141908"/>
                <a:gd name="connsiteX89" fmla="*/ 5840734 w 6124915"/>
                <a:gd name="connsiteY89" fmla="*/ 2021302 h 3141908"/>
                <a:gd name="connsiteX90" fmla="*/ 5634994 w 6124915"/>
                <a:gd name="connsiteY90" fmla="*/ 2013682 h 3141908"/>
                <a:gd name="connsiteX91" fmla="*/ 5604514 w 6124915"/>
                <a:gd name="connsiteY91" fmla="*/ 2036542 h 3141908"/>
                <a:gd name="connsiteX92" fmla="*/ 5558794 w 6124915"/>
                <a:gd name="connsiteY92" fmla="*/ 2067022 h 3141908"/>
                <a:gd name="connsiteX93" fmla="*/ 5482594 w 6124915"/>
                <a:gd name="connsiteY93" fmla="*/ 2082262 h 3141908"/>
                <a:gd name="connsiteX94" fmla="*/ 5459734 w 6124915"/>
                <a:gd name="connsiteY94" fmla="*/ 2089882 h 3141908"/>
                <a:gd name="connsiteX95" fmla="*/ 5375914 w 6124915"/>
                <a:gd name="connsiteY95" fmla="*/ 2105122 h 3141908"/>
                <a:gd name="connsiteX96" fmla="*/ 5246374 w 6124915"/>
                <a:gd name="connsiteY96" fmla="*/ 2112742 h 3141908"/>
                <a:gd name="connsiteX97" fmla="*/ 5208274 w 6124915"/>
                <a:gd name="connsiteY97" fmla="*/ 2120362 h 3141908"/>
                <a:gd name="connsiteX98" fmla="*/ 5185414 w 6124915"/>
                <a:gd name="connsiteY98" fmla="*/ 2127982 h 3141908"/>
                <a:gd name="connsiteX99" fmla="*/ 5154934 w 6124915"/>
                <a:gd name="connsiteY99" fmla="*/ 2135602 h 3141908"/>
                <a:gd name="connsiteX100" fmla="*/ 5132074 w 6124915"/>
                <a:gd name="connsiteY100" fmla="*/ 2143222 h 3141908"/>
                <a:gd name="connsiteX101" fmla="*/ 5086354 w 6124915"/>
                <a:gd name="connsiteY101" fmla="*/ 2150842 h 3141908"/>
                <a:gd name="connsiteX102" fmla="*/ 5048254 w 6124915"/>
                <a:gd name="connsiteY102" fmla="*/ 2166082 h 3141908"/>
                <a:gd name="connsiteX103" fmla="*/ 5017774 w 6124915"/>
                <a:gd name="connsiteY103" fmla="*/ 2173702 h 3141908"/>
                <a:gd name="connsiteX104" fmla="*/ 4956814 w 6124915"/>
                <a:gd name="connsiteY104" fmla="*/ 2242282 h 3141908"/>
                <a:gd name="connsiteX105" fmla="*/ 4918714 w 6124915"/>
                <a:gd name="connsiteY105" fmla="*/ 2280382 h 3141908"/>
                <a:gd name="connsiteX106" fmla="*/ 4903474 w 6124915"/>
                <a:gd name="connsiteY106" fmla="*/ 2303242 h 3141908"/>
                <a:gd name="connsiteX107" fmla="*/ 4857754 w 6124915"/>
                <a:gd name="connsiteY107" fmla="*/ 2379442 h 3141908"/>
                <a:gd name="connsiteX108" fmla="*/ 4850134 w 6124915"/>
                <a:gd name="connsiteY108" fmla="*/ 2425162 h 3141908"/>
                <a:gd name="connsiteX109" fmla="*/ 4812034 w 6124915"/>
                <a:gd name="connsiteY109" fmla="*/ 2501362 h 3141908"/>
                <a:gd name="connsiteX110" fmla="*/ 4796794 w 6124915"/>
                <a:gd name="connsiteY110" fmla="*/ 2524222 h 3141908"/>
                <a:gd name="connsiteX111" fmla="*/ 4773934 w 6124915"/>
                <a:gd name="connsiteY111" fmla="*/ 2577562 h 3141908"/>
                <a:gd name="connsiteX112" fmla="*/ 4758694 w 6124915"/>
                <a:gd name="connsiteY112" fmla="*/ 2646142 h 3141908"/>
                <a:gd name="connsiteX113" fmla="*/ 4705354 w 6124915"/>
                <a:gd name="connsiteY113" fmla="*/ 2722342 h 3141908"/>
                <a:gd name="connsiteX114" fmla="*/ 4690114 w 6124915"/>
                <a:gd name="connsiteY114" fmla="*/ 2745202 h 3141908"/>
                <a:gd name="connsiteX115" fmla="*/ 4652014 w 6124915"/>
                <a:gd name="connsiteY115" fmla="*/ 2798542 h 3141908"/>
                <a:gd name="connsiteX116" fmla="*/ 4629154 w 6124915"/>
                <a:gd name="connsiteY116" fmla="*/ 2889982 h 3141908"/>
                <a:gd name="connsiteX117" fmla="*/ 4621534 w 6124915"/>
                <a:gd name="connsiteY117" fmla="*/ 2912842 h 3141908"/>
                <a:gd name="connsiteX118" fmla="*/ 4613914 w 6124915"/>
                <a:gd name="connsiteY118" fmla="*/ 2943322 h 3141908"/>
                <a:gd name="connsiteX119" fmla="*/ 4603359 w 6124915"/>
                <a:gd name="connsiteY119" fmla="*/ 3133911 h 3141908"/>
                <a:gd name="connsiteX120" fmla="*/ 4603520 w 6124915"/>
                <a:gd name="connsiteY120" fmla="*/ 3141908 h 3141908"/>
                <a:gd name="connsiteX121" fmla="*/ 0 w 6124915"/>
                <a:gd name="connsiteY121" fmla="*/ 3141908 h 3141908"/>
                <a:gd name="connsiteX122" fmla="*/ 0 w 6124915"/>
                <a:gd name="connsiteY122" fmla="*/ 0 h 31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6124915" h="3141908">
                  <a:moveTo>
                    <a:pt x="0" y="0"/>
                  </a:moveTo>
                  <a:lnTo>
                    <a:pt x="2223068" y="0"/>
                  </a:lnTo>
                  <a:lnTo>
                    <a:pt x="2198899" y="24169"/>
                  </a:lnTo>
                  <a:cubicBezTo>
                    <a:pt x="2190536" y="33727"/>
                    <a:pt x="2183659" y="44489"/>
                    <a:pt x="2176039" y="54649"/>
                  </a:cubicBezTo>
                  <a:cubicBezTo>
                    <a:pt x="2147159" y="155729"/>
                    <a:pt x="2170352" y="61082"/>
                    <a:pt x="2153179" y="207049"/>
                  </a:cubicBezTo>
                  <a:cubicBezTo>
                    <a:pt x="2151955" y="217450"/>
                    <a:pt x="2148568" y="227498"/>
                    <a:pt x="2145559" y="237529"/>
                  </a:cubicBezTo>
                  <a:cubicBezTo>
                    <a:pt x="2140943" y="252916"/>
                    <a:pt x="2130319" y="283249"/>
                    <a:pt x="2130319" y="283249"/>
                  </a:cubicBezTo>
                  <a:cubicBezTo>
                    <a:pt x="2132859" y="336589"/>
                    <a:pt x="2134893" y="389956"/>
                    <a:pt x="2137939" y="443269"/>
                  </a:cubicBezTo>
                  <a:cubicBezTo>
                    <a:pt x="2139973" y="478862"/>
                    <a:pt x="2141827" y="514494"/>
                    <a:pt x="2145559" y="549949"/>
                  </a:cubicBezTo>
                  <a:cubicBezTo>
                    <a:pt x="2146915" y="562829"/>
                    <a:pt x="2147919" y="576214"/>
                    <a:pt x="2153179" y="588049"/>
                  </a:cubicBezTo>
                  <a:cubicBezTo>
                    <a:pt x="2158337" y="599654"/>
                    <a:pt x="2168419" y="608369"/>
                    <a:pt x="2176039" y="618529"/>
                  </a:cubicBezTo>
                  <a:cubicBezTo>
                    <a:pt x="2178579" y="626149"/>
                    <a:pt x="2179402" y="634578"/>
                    <a:pt x="2183659" y="641389"/>
                  </a:cubicBezTo>
                  <a:cubicBezTo>
                    <a:pt x="2232518" y="719564"/>
                    <a:pt x="2197990" y="647417"/>
                    <a:pt x="2229379" y="702349"/>
                  </a:cubicBezTo>
                  <a:cubicBezTo>
                    <a:pt x="2241115" y="722886"/>
                    <a:pt x="2244666" y="730446"/>
                    <a:pt x="2244923" y="732339"/>
                  </a:cubicBezTo>
                  <a:lnTo>
                    <a:pt x="2244377" y="732155"/>
                  </a:lnTo>
                  <a:lnTo>
                    <a:pt x="2240351" y="727286"/>
                  </a:lnTo>
                  <a:cubicBezTo>
                    <a:pt x="2238973" y="725942"/>
                    <a:pt x="2241636" y="729898"/>
                    <a:pt x="2243450" y="731843"/>
                  </a:cubicBezTo>
                  <a:lnTo>
                    <a:pt x="2244377" y="732155"/>
                  </a:lnTo>
                  <a:lnTo>
                    <a:pt x="2246061" y="734192"/>
                  </a:lnTo>
                  <a:cubicBezTo>
                    <a:pt x="2252704" y="742664"/>
                    <a:pt x="2265833" y="760093"/>
                    <a:pt x="2290339" y="793789"/>
                  </a:cubicBezTo>
                  <a:cubicBezTo>
                    <a:pt x="2295726" y="801195"/>
                    <a:pt x="2299453" y="809842"/>
                    <a:pt x="2305579" y="816649"/>
                  </a:cubicBezTo>
                  <a:cubicBezTo>
                    <a:pt x="2322400" y="835339"/>
                    <a:pt x="2341139" y="852209"/>
                    <a:pt x="2358919" y="869989"/>
                  </a:cubicBezTo>
                  <a:lnTo>
                    <a:pt x="2389399" y="900469"/>
                  </a:lnTo>
                  <a:cubicBezTo>
                    <a:pt x="2399559" y="910629"/>
                    <a:pt x="2407028" y="924523"/>
                    <a:pt x="2419879" y="930949"/>
                  </a:cubicBezTo>
                  <a:cubicBezTo>
                    <a:pt x="2430039" y="936029"/>
                    <a:pt x="2440496" y="940553"/>
                    <a:pt x="2450359" y="946189"/>
                  </a:cubicBezTo>
                  <a:cubicBezTo>
                    <a:pt x="2458310" y="950733"/>
                    <a:pt x="2465028" y="957333"/>
                    <a:pt x="2473219" y="961429"/>
                  </a:cubicBezTo>
                  <a:cubicBezTo>
                    <a:pt x="2480403" y="965021"/>
                    <a:pt x="2489058" y="965148"/>
                    <a:pt x="2496079" y="969049"/>
                  </a:cubicBezTo>
                  <a:cubicBezTo>
                    <a:pt x="2512090" y="977944"/>
                    <a:pt x="2526740" y="989103"/>
                    <a:pt x="2541799" y="999529"/>
                  </a:cubicBezTo>
                  <a:cubicBezTo>
                    <a:pt x="2559764" y="1011966"/>
                    <a:pt x="2574410" y="1030719"/>
                    <a:pt x="2595139" y="1037629"/>
                  </a:cubicBezTo>
                  <a:cubicBezTo>
                    <a:pt x="2652598" y="1056782"/>
                    <a:pt x="2581773" y="1030946"/>
                    <a:pt x="2640859" y="1060489"/>
                  </a:cubicBezTo>
                  <a:cubicBezTo>
                    <a:pt x="2653093" y="1066606"/>
                    <a:pt x="2666725" y="1069612"/>
                    <a:pt x="2678959" y="1075729"/>
                  </a:cubicBezTo>
                  <a:cubicBezTo>
                    <a:pt x="2687150" y="1079825"/>
                    <a:pt x="2693715" y="1086704"/>
                    <a:pt x="2701819" y="1090969"/>
                  </a:cubicBezTo>
                  <a:cubicBezTo>
                    <a:pt x="2742027" y="1112131"/>
                    <a:pt x="2780634" y="1137561"/>
                    <a:pt x="2823739" y="1151929"/>
                  </a:cubicBezTo>
                  <a:cubicBezTo>
                    <a:pt x="2877350" y="1169799"/>
                    <a:pt x="2811167" y="1146541"/>
                    <a:pt x="2877079" y="1174789"/>
                  </a:cubicBezTo>
                  <a:cubicBezTo>
                    <a:pt x="2884462" y="1177953"/>
                    <a:pt x="2892418" y="1179589"/>
                    <a:pt x="2899939" y="1182409"/>
                  </a:cubicBezTo>
                  <a:cubicBezTo>
                    <a:pt x="2912746" y="1187212"/>
                    <a:pt x="2925540" y="1192094"/>
                    <a:pt x="2938039" y="1197649"/>
                  </a:cubicBezTo>
                  <a:cubicBezTo>
                    <a:pt x="2948419" y="1202262"/>
                    <a:pt x="2958034" y="1208520"/>
                    <a:pt x="2968519" y="1212889"/>
                  </a:cubicBezTo>
                  <a:cubicBezTo>
                    <a:pt x="3110692" y="1272128"/>
                    <a:pt x="2973966" y="1214705"/>
                    <a:pt x="3059959" y="1243369"/>
                  </a:cubicBezTo>
                  <a:cubicBezTo>
                    <a:pt x="3080547" y="1250232"/>
                    <a:pt x="3100205" y="1259756"/>
                    <a:pt x="3120919" y="1266229"/>
                  </a:cubicBezTo>
                  <a:cubicBezTo>
                    <a:pt x="3140911" y="1272476"/>
                    <a:pt x="3161062" y="1279156"/>
                    <a:pt x="3181879" y="1281469"/>
                  </a:cubicBezTo>
                  <a:cubicBezTo>
                    <a:pt x="3280858" y="1292467"/>
                    <a:pt x="3227538" y="1287179"/>
                    <a:pt x="3341899" y="1296709"/>
                  </a:cubicBezTo>
                  <a:cubicBezTo>
                    <a:pt x="3395773" y="1314667"/>
                    <a:pt x="3327247" y="1293486"/>
                    <a:pt x="3425719" y="1311949"/>
                  </a:cubicBezTo>
                  <a:cubicBezTo>
                    <a:pt x="3577126" y="1340338"/>
                    <a:pt x="3391043" y="1316563"/>
                    <a:pt x="3555259" y="1334809"/>
                  </a:cubicBezTo>
                  <a:lnTo>
                    <a:pt x="3844819" y="1311949"/>
                  </a:lnTo>
                  <a:cubicBezTo>
                    <a:pt x="3852813" y="1311169"/>
                    <a:pt x="3860221" y="1307312"/>
                    <a:pt x="3867679" y="1304329"/>
                  </a:cubicBezTo>
                  <a:cubicBezTo>
                    <a:pt x="3917225" y="1284510"/>
                    <a:pt x="3941732" y="1272825"/>
                    <a:pt x="3989599" y="1243369"/>
                  </a:cubicBezTo>
                  <a:cubicBezTo>
                    <a:pt x="4042773" y="1210646"/>
                    <a:pt x="3995953" y="1226541"/>
                    <a:pt x="4050559" y="1212889"/>
                  </a:cubicBezTo>
                  <a:cubicBezTo>
                    <a:pt x="4087808" y="1188056"/>
                    <a:pt x="4073536" y="1195070"/>
                    <a:pt x="4134379" y="1174789"/>
                  </a:cubicBezTo>
                  <a:cubicBezTo>
                    <a:pt x="4144314" y="1171477"/>
                    <a:pt x="4155289" y="1171422"/>
                    <a:pt x="4164859" y="1167169"/>
                  </a:cubicBezTo>
                  <a:cubicBezTo>
                    <a:pt x="4221053" y="1142194"/>
                    <a:pt x="4261190" y="1121250"/>
                    <a:pt x="4309639" y="1090969"/>
                  </a:cubicBezTo>
                  <a:cubicBezTo>
                    <a:pt x="4350159" y="1065644"/>
                    <a:pt x="4355112" y="1053812"/>
                    <a:pt x="4416319" y="1030009"/>
                  </a:cubicBezTo>
                  <a:cubicBezTo>
                    <a:pt x="4433058" y="1023499"/>
                    <a:pt x="4451943" y="1025342"/>
                    <a:pt x="4469659" y="1022389"/>
                  </a:cubicBezTo>
                  <a:cubicBezTo>
                    <a:pt x="4485734" y="1019710"/>
                    <a:pt x="4495845" y="1017756"/>
                    <a:pt x="4501889" y="1016350"/>
                  </a:cubicBezTo>
                  <a:lnTo>
                    <a:pt x="4506753" y="1014647"/>
                  </a:lnTo>
                  <a:lnTo>
                    <a:pt x="4509696" y="1014686"/>
                  </a:lnTo>
                  <a:cubicBezTo>
                    <a:pt x="4529539" y="1014611"/>
                    <a:pt x="4577417" y="1013016"/>
                    <a:pt x="4683019" y="1007149"/>
                  </a:cubicBezTo>
                  <a:lnTo>
                    <a:pt x="4919239" y="991909"/>
                  </a:lnTo>
                  <a:cubicBezTo>
                    <a:pt x="4992899" y="996989"/>
                    <a:pt x="5066717" y="1000149"/>
                    <a:pt x="5140219" y="1007149"/>
                  </a:cubicBezTo>
                  <a:cubicBezTo>
                    <a:pt x="5173477" y="1010316"/>
                    <a:pt x="5206519" y="1015837"/>
                    <a:pt x="5239279" y="1022389"/>
                  </a:cubicBezTo>
                  <a:cubicBezTo>
                    <a:pt x="5257411" y="1026015"/>
                    <a:pt x="5274680" y="1033144"/>
                    <a:pt x="5292619" y="1037629"/>
                  </a:cubicBezTo>
                  <a:cubicBezTo>
                    <a:pt x="5305184" y="1040770"/>
                    <a:pt x="5317976" y="1042932"/>
                    <a:pt x="5330719" y="1045249"/>
                  </a:cubicBezTo>
                  <a:cubicBezTo>
                    <a:pt x="5397783" y="1057443"/>
                    <a:pt x="5385304" y="1053551"/>
                    <a:pt x="5475499" y="1060489"/>
                  </a:cubicBezTo>
                  <a:cubicBezTo>
                    <a:pt x="5526960" y="1077643"/>
                    <a:pt x="5463615" y="1057848"/>
                    <a:pt x="5544079" y="1075729"/>
                  </a:cubicBezTo>
                  <a:cubicBezTo>
                    <a:pt x="5551920" y="1077471"/>
                    <a:pt x="5559098" y="1081607"/>
                    <a:pt x="5566939" y="1083349"/>
                  </a:cubicBezTo>
                  <a:cubicBezTo>
                    <a:pt x="5582021" y="1086701"/>
                    <a:pt x="5597604" y="1087495"/>
                    <a:pt x="5612659" y="1090969"/>
                  </a:cubicBezTo>
                  <a:cubicBezTo>
                    <a:pt x="5630677" y="1095127"/>
                    <a:pt x="5648060" y="1101724"/>
                    <a:pt x="5665999" y="1106209"/>
                  </a:cubicBezTo>
                  <a:cubicBezTo>
                    <a:pt x="5695712" y="1113637"/>
                    <a:pt x="5727332" y="1117148"/>
                    <a:pt x="5757439" y="1121449"/>
                  </a:cubicBezTo>
                  <a:lnTo>
                    <a:pt x="5826019" y="1144309"/>
                  </a:lnTo>
                  <a:cubicBezTo>
                    <a:pt x="5847671" y="1151526"/>
                    <a:pt x="5858644" y="1153987"/>
                    <a:pt x="5879359" y="1167169"/>
                  </a:cubicBezTo>
                  <a:cubicBezTo>
                    <a:pt x="5897793" y="1178900"/>
                    <a:pt x="5913963" y="1194027"/>
                    <a:pt x="5932699" y="1205269"/>
                  </a:cubicBezTo>
                  <a:cubicBezTo>
                    <a:pt x="5958992" y="1221045"/>
                    <a:pt x="5954867" y="1202436"/>
                    <a:pt x="5978419" y="1228129"/>
                  </a:cubicBezTo>
                  <a:cubicBezTo>
                    <a:pt x="6000399" y="1252107"/>
                    <a:pt x="6016378" y="1281328"/>
                    <a:pt x="6039379" y="1304329"/>
                  </a:cubicBezTo>
                  <a:cubicBezTo>
                    <a:pt x="6092865" y="1357815"/>
                    <a:pt x="6049072" y="1310037"/>
                    <a:pt x="6100339" y="1380529"/>
                  </a:cubicBezTo>
                  <a:lnTo>
                    <a:pt x="6124915" y="1411249"/>
                  </a:lnTo>
                  <a:lnTo>
                    <a:pt x="6124915" y="1714575"/>
                  </a:lnTo>
                  <a:lnTo>
                    <a:pt x="6123199" y="1715809"/>
                  </a:lnTo>
                  <a:cubicBezTo>
                    <a:pt x="6076861" y="1754424"/>
                    <a:pt x="6126259" y="1725709"/>
                    <a:pt x="6069859" y="1753909"/>
                  </a:cubicBezTo>
                  <a:cubicBezTo>
                    <a:pt x="6064779" y="1761529"/>
                    <a:pt x="6061095" y="1770293"/>
                    <a:pt x="6054619" y="1776769"/>
                  </a:cubicBezTo>
                  <a:cubicBezTo>
                    <a:pt x="6031553" y="1799835"/>
                    <a:pt x="6027434" y="1798531"/>
                    <a:pt x="6001279" y="1807249"/>
                  </a:cubicBezTo>
                  <a:cubicBezTo>
                    <a:pt x="5991119" y="1814869"/>
                    <a:pt x="5981133" y="1822727"/>
                    <a:pt x="5970799" y="1830109"/>
                  </a:cubicBezTo>
                  <a:cubicBezTo>
                    <a:pt x="5963347" y="1835432"/>
                    <a:pt x="5954415" y="1838873"/>
                    <a:pt x="5947939" y="1845349"/>
                  </a:cubicBezTo>
                  <a:cubicBezTo>
                    <a:pt x="5941463" y="1851825"/>
                    <a:pt x="5939175" y="1861733"/>
                    <a:pt x="5932699" y="1868209"/>
                  </a:cubicBezTo>
                  <a:cubicBezTo>
                    <a:pt x="5923719" y="1877189"/>
                    <a:pt x="5912379" y="1883449"/>
                    <a:pt x="5902219" y="1891069"/>
                  </a:cubicBezTo>
                  <a:lnTo>
                    <a:pt x="5886979" y="1936789"/>
                  </a:lnTo>
                  <a:lnTo>
                    <a:pt x="5879359" y="1959649"/>
                  </a:lnTo>
                  <a:cubicBezTo>
                    <a:pt x="5884439" y="1974889"/>
                    <a:pt x="5885688" y="1992003"/>
                    <a:pt x="5894599" y="2005369"/>
                  </a:cubicBezTo>
                  <a:cubicBezTo>
                    <a:pt x="5898122" y="2010653"/>
                    <a:pt x="5903158" y="2014522"/>
                    <a:pt x="5908606" y="2017993"/>
                  </a:cubicBezTo>
                  <a:lnTo>
                    <a:pt x="5923024" y="2026952"/>
                  </a:lnTo>
                  <a:lnTo>
                    <a:pt x="5906629" y="2025578"/>
                  </a:lnTo>
                  <a:cubicBezTo>
                    <a:pt x="5870059" y="2022883"/>
                    <a:pt x="5840734" y="2021302"/>
                    <a:pt x="5840734" y="2021302"/>
                  </a:cubicBezTo>
                  <a:cubicBezTo>
                    <a:pt x="5770711" y="1974620"/>
                    <a:pt x="5803020" y="1989678"/>
                    <a:pt x="5634994" y="2013682"/>
                  </a:cubicBezTo>
                  <a:cubicBezTo>
                    <a:pt x="5622422" y="2015478"/>
                    <a:pt x="5614918" y="2029259"/>
                    <a:pt x="5604514" y="2036542"/>
                  </a:cubicBezTo>
                  <a:cubicBezTo>
                    <a:pt x="5589509" y="2047046"/>
                    <a:pt x="5576563" y="2062580"/>
                    <a:pt x="5558794" y="2067022"/>
                  </a:cubicBezTo>
                  <a:cubicBezTo>
                    <a:pt x="5437340" y="2097386"/>
                    <a:pt x="5650745" y="2044895"/>
                    <a:pt x="5482594" y="2082262"/>
                  </a:cubicBezTo>
                  <a:cubicBezTo>
                    <a:pt x="5474753" y="2084004"/>
                    <a:pt x="5467457" y="2087675"/>
                    <a:pt x="5459734" y="2089882"/>
                  </a:cubicBezTo>
                  <a:cubicBezTo>
                    <a:pt x="5431209" y="2098032"/>
                    <a:pt x="5406386" y="2102583"/>
                    <a:pt x="5375914" y="2105122"/>
                  </a:cubicBezTo>
                  <a:cubicBezTo>
                    <a:pt x="5332809" y="2108714"/>
                    <a:pt x="5289554" y="2110202"/>
                    <a:pt x="5246374" y="2112742"/>
                  </a:cubicBezTo>
                  <a:cubicBezTo>
                    <a:pt x="5233674" y="2115282"/>
                    <a:pt x="5220839" y="2117221"/>
                    <a:pt x="5208274" y="2120362"/>
                  </a:cubicBezTo>
                  <a:cubicBezTo>
                    <a:pt x="5200482" y="2122310"/>
                    <a:pt x="5193137" y="2125775"/>
                    <a:pt x="5185414" y="2127982"/>
                  </a:cubicBezTo>
                  <a:cubicBezTo>
                    <a:pt x="5175344" y="2130859"/>
                    <a:pt x="5165004" y="2132725"/>
                    <a:pt x="5154934" y="2135602"/>
                  </a:cubicBezTo>
                  <a:cubicBezTo>
                    <a:pt x="5147211" y="2137809"/>
                    <a:pt x="5139915" y="2141480"/>
                    <a:pt x="5132074" y="2143222"/>
                  </a:cubicBezTo>
                  <a:cubicBezTo>
                    <a:pt x="5116992" y="2146574"/>
                    <a:pt x="5101594" y="2148302"/>
                    <a:pt x="5086354" y="2150842"/>
                  </a:cubicBezTo>
                  <a:cubicBezTo>
                    <a:pt x="5073654" y="2155922"/>
                    <a:pt x="5061230" y="2161757"/>
                    <a:pt x="5048254" y="2166082"/>
                  </a:cubicBezTo>
                  <a:cubicBezTo>
                    <a:pt x="5038319" y="2169394"/>
                    <a:pt x="5027141" y="2169018"/>
                    <a:pt x="5017774" y="2173702"/>
                  </a:cubicBezTo>
                  <a:cubicBezTo>
                    <a:pt x="4969189" y="2197995"/>
                    <a:pt x="4999318" y="2199778"/>
                    <a:pt x="4956814" y="2242282"/>
                  </a:cubicBezTo>
                  <a:cubicBezTo>
                    <a:pt x="4944114" y="2254982"/>
                    <a:pt x="4930541" y="2266865"/>
                    <a:pt x="4918714" y="2280382"/>
                  </a:cubicBezTo>
                  <a:cubicBezTo>
                    <a:pt x="4912683" y="2287274"/>
                    <a:pt x="4908274" y="2295442"/>
                    <a:pt x="4903474" y="2303242"/>
                  </a:cubicBezTo>
                  <a:cubicBezTo>
                    <a:pt x="4887950" y="2328469"/>
                    <a:pt x="4857754" y="2379442"/>
                    <a:pt x="4857754" y="2379442"/>
                  </a:cubicBezTo>
                  <a:cubicBezTo>
                    <a:pt x="4855214" y="2394682"/>
                    <a:pt x="4855559" y="2410696"/>
                    <a:pt x="4850134" y="2425162"/>
                  </a:cubicBezTo>
                  <a:cubicBezTo>
                    <a:pt x="4840163" y="2451752"/>
                    <a:pt x="4827786" y="2477733"/>
                    <a:pt x="4812034" y="2501362"/>
                  </a:cubicBezTo>
                  <a:cubicBezTo>
                    <a:pt x="4806954" y="2508982"/>
                    <a:pt x="4800890" y="2516031"/>
                    <a:pt x="4796794" y="2524222"/>
                  </a:cubicBezTo>
                  <a:cubicBezTo>
                    <a:pt x="4788143" y="2541524"/>
                    <a:pt x="4781554" y="2559782"/>
                    <a:pt x="4773934" y="2577562"/>
                  </a:cubicBezTo>
                  <a:cubicBezTo>
                    <a:pt x="4772554" y="2585843"/>
                    <a:pt x="4767269" y="2632207"/>
                    <a:pt x="4758694" y="2646142"/>
                  </a:cubicBezTo>
                  <a:cubicBezTo>
                    <a:pt x="4742445" y="2672547"/>
                    <a:pt x="4723002" y="2696850"/>
                    <a:pt x="4705354" y="2722342"/>
                  </a:cubicBezTo>
                  <a:cubicBezTo>
                    <a:pt x="4700141" y="2729872"/>
                    <a:pt x="4695609" y="2737876"/>
                    <a:pt x="4690114" y="2745202"/>
                  </a:cubicBezTo>
                  <a:cubicBezTo>
                    <a:pt x="4687044" y="2749296"/>
                    <a:pt x="4656066" y="2789426"/>
                    <a:pt x="4652014" y="2798542"/>
                  </a:cubicBezTo>
                  <a:cubicBezTo>
                    <a:pt x="4631484" y="2844734"/>
                    <a:pt x="4639803" y="2842059"/>
                    <a:pt x="4629154" y="2889982"/>
                  </a:cubicBezTo>
                  <a:cubicBezTo>
                    <a:pt x="4627412" y="2897823"/>
                    <a:pt x="4623741" y="2905119"/>
                    <a:pt x="4621534" y="2912842"/>
                  </a:cubicBezTo>
                  <a:cubicBezTo>
                    <a:pt x="4618657" y="2922912"/>
                    <a:pt x="4616454" y="2933162"/>
                    <a:pt x="4613914" y="2943322"/>
                  </a:cubicBezTo>
                  <a:cubicBezTo>
                    <a:pt x="4606334" y="3049450"/>
                    <a:pt x="4603087" y="3083440"/>
                    <a:pt x="4603359" y="3133911"/>
                  </a:cubicBezTo>
                  <a:lnTo>
                    <a:pt x="4603520" y="3141908"/>
                  </a:lnTo>
                  <a:lnTo>
                    <a:pt x="0" y="3141908"/>
                  </a:lnTo>
                  <a:lnTo>
                    <a:pt x="0" y="0"/>
                  </a:ln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3362682262"/>
      </p:ext>
    </p:extLst>
  </p:cSld>
  <p:clrMapOvr>
    <a:masterClrMapping/>
  </p:clrMapOvr>
</p:sld>
</file>

<file path=ppt/theme/theme1.xml><?xml version="1.0" encoding="utf-8"?>
<a:theme xmlns:a="http://schemas.openxmlformats.org/drawingml/2006/main" name="引用">
  <a:themeElements>
    <a:clrScheme name="自定义 3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21048A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stOOrz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1208</TotalTime>
  <Words>84</Words>
  <Application>Microsoft Office PowerPoint</Application>
  <PresentationFormat>宽屏</PresentationFormat>
  <Paragraphs>10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Wingdings 2</vt:lpstr>
      <vt:lpstr>Wingdings</vt:lpstr>
      <vt:lpstr>Times New Roman</vt:lpstr>
      <vt:lpstr>引用</vt:lpstr>
      <vt:lpstr>Model Analysis &amp; Structure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IMMC 22768821</dc:title>
  <dc:creator>stOOrz</dc:creator>
  <cp:lastModifiedBy>Allan</cp:lastModifiedBy>
  <cp:revision>256</cp:revision>
  <dcterms:created xsi:type="dcterms:W3CDTF">2022-04-09T13:58:34Z</dcterms:created>
  <dcterms:modified xsi:type="dcterms:W3CDTF">2022-04-18T08:55:42Z</dcterms:modified>
</cp:coreProperties>
</file>

<file path=docProps/thumbnail.jpeg>
</file>